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E2E8-506B-4C4E-BA3F-1DC681E9902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BBFA2-4CAA-4F81-AEA2-F282BB0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BFA2-4CAA-4F81-AEA2-F282BB0F22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2A8507-C4A3-4473-9A2E-3A6289716D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522792-66F2-4F1C-9FFC-82E92FF10C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Partial splenetomy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Dr.Alaa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A. Ibrahim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Department of veterinary surgery and obstetric 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4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spleen is situated in the left cranial abdominal quadrant.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It usually lies parallel to the greater curvature of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stomach</a:t>
            </a:r>
            <a:endParaRPr lang="ar-SA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spleen is lie in rib cage when the stomach is contracted and lie in the caudal abdomen with massive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gastric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enlargement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splenic capsule is composed of elastic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smooth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muscle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fibers</a:t>
            </a: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SURGICAL ANATOMY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5821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parenchyma consists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of:-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1-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white pulp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(i.e., lymphoid tissue) 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2-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Red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pulp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(i.e., venous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sinuses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cellular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tissue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filling the intravascular spaces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arterial supply of the spleen usually is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splenic artery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a branch of the celiac artery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Venous drainage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occurs via the splenic vein into the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gastrosplenic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vein,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which empties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into the portal vein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41031"/>
            <a:ext cx="1905000" cy="298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8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Mainly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acts as a filter for purifying the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blood,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Removing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microbes and worn out or damaged red blood cells. 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is also an important organ in the immune system, producing the white blood cells that fight infection and synthesize antibodies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280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spleen is not vital to survival and it is possible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to     live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without a spleen</a:t>
            </a:r>
            <a:r>
              <a:rPr lang="en-US" sz="280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80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Without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the spleen, other organs in the body (particularly the liver) adapt and increase their ability to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fight 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infection and remove redundant red blood cells.</a:t>
            </a:r>
          </a:p>
          <a:p>
            <a:pPr marL="0" indent="0">
              <a:buNone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Functions of the spleen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2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62001" y="1295400"/>
            <a:ext cx="7518400" cy="48307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Traumatic lesion of the spleen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Focal lesion of spleen such as abscess </a:t>
            </a:r>
          </a:p>
          <a:p>
            <a:pPr marL="0" indent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Indications of partial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splenectomy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86200" cy="291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3" y="2636549"/>
            <a:ext cx="33051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7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62000" y="838200"/>
            <a:ext cx="7924799" cy="579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The spleen is approached via a ventral midline abdominal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incision that extends from the xiphoid to a point caudal to</a:t>
            </a:r>
          </a:p>
          <a:p>
            <a:pPr mar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umbilicus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The incision may need to be lengthened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for large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lesions or to allow complete abdominal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exploration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Define the area of the spleen to be removed and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double ligate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and incise the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hilar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vessels supplying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area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Note the extent of ischemia that develops,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and use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this as a guideline for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resection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Squeeze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splenic tissue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at this line between a thumb and forefinger, and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milk 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splenic pulp toward the ischemic area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Place forceps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on 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flattened portion, and divide the spleen between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the forceps.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2728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Surgical technique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81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1" y="990600"/>
            <a:ext cx="8305800" cy="5638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Close the cut surface of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spleen adjacent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to the forceps in a continuous pattern using absorbable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suture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As an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alternative, place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two rows of mattress sutures in a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continuous overlapping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fashion at the line of demarcation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If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hemorrhage continues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oversew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 end of the spleen with </a:t>
            </a:r>
            <a:r>
              <a:rPr lang="en-US">
                <a:latin typeface="Andalus" pitchFamily="18" charset="-78"/>
                <a:cs typeface="Andalus" pitchFamily="18" charset="-78"/>
              </a:rPr>
              <a:t>a </a:t>
            </a:r>
            <a:r>
              <a:rPr lang="en-US" smtClean="0">
                <a:latin typeface="Andalus" pitchFamily="18" charset="-78"/>
                <a:cs typeface="Andalus" pitchFamily="18" charset="-78"/>
              </a:rPr>
              <a:t>continuous suture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absorbable suture material.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856"/>
          </a:xfrm>
        </p:spPr>
        <p:txBody>
          <a:bodyPr>
            <a:normAutofit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Surgical technique </a:t>
            </a:r>
          </a:p>
        </p:txBody>
      </p:sp>
    </p:spTree>
    <p:extLst>
      <p:ext uri="{BB962C8B-B14F-4D97-AF65-F5344CB8AC3E}">
        <p14:creationId xmlns:p14="http://schemas.microsoft.com/office/powerpoint/2010/main" val="996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518"/>
            <a:ext cx="3581400" cy="525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5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Bleeding: most commonly secondary to injury of the splenic capsule or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short gastric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vessels during mobilization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Injury to surrounding structures: the structures most commonly injured  during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splenectomy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include the stomach, colon, and pancreas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Splenic </a:t>
            </a:r>
            <a:r>
              <a:rPr lang="en-US">
                <a:latin typeface="Andalus" pitchFamily="18" charset="-78"/>
                <a:cs typeface="Andalus" pitchFamily="18" charset="-78"/>
              </a:rPr>
              <a:t>rupture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Complications of partial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splenectomy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928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470</Words>
  <Application>Microsoft Office PowerPoint</Application>
  <PresentationFormat>عرض على الشاشة (3:4)‏</PresentationFormat>
  <Paragraphs>41</Paragraphs>
  <Slides>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ملتقى</vt:lpstr>
      <vt:lpstr>Partial splenetomy </vt:lpstr>
      <vt:lpstr>SURGICAL ANATOMY</vt:lpstr>
      <vt:lpstr>عرض تقديمي في PowerPoint</vt:lpstr>
      <vt:lpstr>Functions of the spleen </vt:lpstr>
      <vt:lpstr>Indications of partial splenectomy </vt:lpstr>
      <vt:lpstr>Surgical technique </vt:lpstr>
      <vt:lpstr>Surgical technique </vt:lpstr>
      <vt:lpstr>عرض تقديمي في PowerPoint</vt:lpstr>
      <vt:lpstr>Complications of partial splenectomy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splenetomy </dc:title>
  <dc:creator>memo</dc:creator>
  <cp:lastModifiedBy>memo</cp:lastModifiedBy>
  <cp:revision>16</cp:revision>
  <dcterms:created xsi:type="dcterms:W3CDTF">2024-11-13T19:07:01Z</dcterms:created>
  <dcterms:modified xsi:type="dcterms:W3CDTF">2024-11-15T14:44:57Z</dcterms:modified>
</cp:coreProperties>
</file>